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7562850" cy="10688638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C2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9" autoAdjust="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4380" y="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t SARAGONI" userId="2b04a4b3-eeb5-4e58-b6b6-bcdb2a4ae7af" providerId="ADAL" clId="{164D60E7-BE11-4724-8091-BBF64D7539B6}"/>
    <pc:docChg chg="modSld">
      <pc:chgData name="Laurent SARAGONI" userId="2b04a4b3-eeb5-4e58-b6b6-bcdb2a4ae7af" providerId="ADAL" clId="{164D60E7-BE11-4724-8091-BBF64D7539B6}" dt="2026-09-02T14:53:02.329" v="19" actId="20577"/>
      <pc:docMkLst>
        <pc:docMk/>
      </pc:docMkLst>
      <pc:sldChg chg="modSp mod">
        <pc:chgData name="Laurent SARAGONI" userId="2b04a4b3-eeb5-4e58-b6b6-bcdb2a4ae7af" providerId="ADAL" clId="{164D60E7-BE11-4724-8091-BBF64D7539B6}" dt="2026-09-02T14:47:16.093" v="0" actId="6549"/>
        <pc:sldMkLst>
          <pc:docMk/>
          <pc:sldMk cId="0" sldId="262"/>
        </pc:sldMkLst>
        <pc:graphicFrameChg chg="modGraphic">
          <ac:chgData name="Laurent SARAGONI" userId="2b04a4b3-eeb5-4e58-b6b6-bcdb2a4ae7af" providerId="ADAL" clId="{164D60E7-BE11-4724-8091-BBF64D7539B6}" dt="2026-09-02T14:47:16.093" v="0" actId="6549"/>
          <ac:graphicFrameMkLst>
            <pc:docMk/>
            <pc:sldMk cId="0" sldId="262"/>
            <ac:graphicFrameMk id="4" creationId="{00000000-0000-0000-0000-000000000000}"/>
          </ac:graphicFrameMkLst>
        </pc:graphicFrameChg>
      </pc:sldChg>
      <pc:sldChg chg="modSp mod">
        <pc:chgData name="Laurent SARAGONI" userId="2b04a4b3-eeb5-4e58-b6b6-bcdb2a4ae7af" providerId="ADAL" clId="{164D60E7-BE11-4724-8091-BBF64D7539B6}" dt="2026-09-02T14:53:02.329" v="19" actId="20577"/>
        <pc:sldMkLst>
          <pc:docMk/>
          <pc:sldMk cId="0" sldId="265"/>
        </pc:sldMkLst>
        <pc:graphicFrameChg chg="modGraphic">
          <ac:chgData name="Laurent SARAGONI" userId="2b04a4b3-eeb5-4e58-b6b6-bcdb2a4ae7af" providerId="ADAL" clId="{164D60E7-BE11-4724-8091-BBF64D7539B6}" dt="2026-09-02T14:53:02.329" v="19" actId="20577"/>
          <ac:graphicFrameMkLst>
            <pc:docMk/>
            <pc:sldMk cId="0" sldId="265"/>
            <ac:graphicFrameMk id="4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8F5DF-8518-1144-FA6D-BC7FE7F1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69764AE-7844-8A0A-50EE-2343B2AAAF4E}"/>
              </a:ext>
            </a:extLst>
          </p:cNvPr>
          <p:cNvSpPr/>
          <p:nvPr/>
        </p:nvSpPr>
        <p:spPr>
          <a:xfrm>
            <a:off x="2900605" y="5279700"/>
            <a:ext cx="1761631" cy="772505"/>
          </a:xfrm>
          <a:prstGeom prst="rect">
            <a:avLst/>
          </a:prstGeom>
          <a:solidFill>
            <a:srgbClr val="5AC2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A7173D-2B2D-68C5-6F8C-00F11D317B30}"/>
              </a:ext>
            </a:extLst>
          </p:cNvPr>
          <p:cNvGraphicFramePr>
            <a:graphicFrameLocks noGrp="1"/>
          </p:cNvGraphicFramePr>
          <p:nvPr/>
        </p:nvGraphicFramePr>
        <p:xfrm>
          <a:off x="1185905" y="7122551"/>
          <a:ext cx="5191035" cy="1942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66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  <a:latin typeface="Arial"/>
                        </a:rPr>
                        <a:t>Commune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  <a:latin typeface="Arial"/>
                        </a:rPr>
                        <a:t>COYE LA FORET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  <a:latin typeface="Arial"/>
                        </a:rPr>
                        <a:t>Code postal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  <a:latin typeface="Arial"/>
                        </a:rPr>
                        <a:t>60580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  <a:latin typeface="Arial"/>
                        </a:rPr>
                        <a:t>Téléphone mairie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  <a:latin typeface="Arial"/>
                        </a:rPr>
                        <a:t>03.44.58.45.45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  <a:latin typeface="Arial"/>
                        </a:rPr>
                        <a:t>Année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  <a:latin typeface="Arial"/>
                        </a:rPr>
                        <a:t>2026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  <a:latin typeface="Arial"/>
                        </a:rPr>
                        <a:t>Mise à jour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  <a:latin typeface="Arial"/>
                        </a:rPr>
                        <a:t>46259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  <a:latin typeface="Arial"/>
                        </a:rPr>
                        <a:t>Habitants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  <a:latin typeface="Arial"/>
                        </a:rPr>
                        <a:t>3915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  <a:latin typeface="Arial"/>
                        </a:rPr>
                        <a:t>Site Web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  <a:latin typeface="Arial"/>
                        </a:rPr>
                        <a:t>www.coyelaforet.com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  <a:latin typeface="Arial"/>
                        </a:rPr>
                        <a:t>Email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  <a:latin typeface="Arial"/>
                        </a:rPr>
                        <a:t>mairie@coye.fr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86FE207-53D3-7B75-2D18-4D2FA4A6F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003" y="1557580"/>
            <a:ext cx="1728841" cy="20085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B356037-F3CE-5621-75A3-7311E9BD13FA}"/>
              </a:ext>
            </a:extLst>
          </p:cNvPr>
          <p:cNvSpPr txBox="1"/>
          <p:nvPr/>
        </p:nvSpPr>
        <p:spPr>
          <a:xfrm>
            <a:off x="2987745" y="5344319"/>
            <a:ext cx="15873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BBCB69-BD7E-0AB4-0932-4D8166992E88}"/>
              </a:ext>
            </a:extLst>
          </p:cNvPr>
          <p:cNvSpPr txBox="1"/>
          <p:nvPr/>
        </p:nvSpPr>
        <p:spPr>
          <a:xfrm>
            <a:off x="1362493" y="3956261"/>
            <a:ext cx="48916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latin typeface="Poppins" panose="00000500000000000000" pitchFamily="2" charset="0"/>
                <a:cs typeface="Poppins" panose="00000500000000000000" pitchFamily="2" charset="0"/>
              </a:rPr>
              <a:t>ANNUAIRE</a:t>
            </a:r>
          </a:p>
          <a:p>
            <a:pPr algn="ctr"/>
            <a:r>
              <a:rPr lang="fr-FR" sz="4000" b="1" dirty="0">
                <a:latin typeface="Poppins" panose="00000500000000000000" pitchFamily="2" charset="0"/>
                <a:cs typeface="Poppins" panose="00000500000000000000" pitchFamily="2" charset="0"/>
              </a:rPr>
              <a:t>MUNICIPAL</a:t>
            </a:r>
          </a:p>
        </p:txBody>
      </p:sp>
    </p:spTree>
    <p:extLst>
      <p:ext uri="{BB962C8B-B14F-4D97-AF65-F5344CB8AC3E}">
        <p14:creationId xmlns:p14="http://schemas.microsoft.com/office/powerpoint/2010/main" val="3617629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Urgences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734400"/>
              </p:ext>
            </p:extLst>
          </p:nvPr>
        </p:nvGraphicFramePr>
        <p:xfrm>
          <a:off x="429768" y="749808"/>
          <a:ext cx="6675120" cy="247345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709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Service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EDF / GDF AGENCE CLIENTELE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0810247591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EDF CHANTILLY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0810333160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GDF DEPANNAGE CHANTILLY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0344555138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GENDARMERIE D'ORRY LA VILLE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0344583417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GENDARMERIE D'ORRY LA VILLE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17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POLICE MUNICIPALE DE COYE LA FORET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0344584545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SAPEURS POMPIERS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18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SAUR EN CAS D'URGENCE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0360564008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>
                          <a:solidFill>
                            <a:srgbClr val="191919"/>
                          </a:solidFill>
                        </a:rPr>
                        <a:t>SAUR SERVICE CLIENTELE</a:t>
                      </a:r>
                      <a:endParaRPr sz="95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50" b="0" dirty="0">
                          <a:solidFill>
                            <a:srgbClr val="191919"/>
                          </a:solidFill>
                        </a:rPr>
                        <a:t>0360564001</a:t>
                      </a:r>
                      <a:endParaRPr sz="95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Conseil municipal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1/2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077877"/>
              </p:ext>
            </p:extLst>
          </p:nvPr>
        </p:nvGraphicFramePr>
        <p:xfrm>
          <a:off x="175604" y="618600"/>
          <a:ext cx="7192592" cy="622326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49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47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555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688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Civilité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Nom </a:t>
                      </a: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Prénom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Fonction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contact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029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DESHAYES François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Maire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45 45 - f.deshayes@coye.fr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Reçoit tous les jours sur rendez vous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029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LONGA Xavier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1er Adjoint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x.longa@coye.fr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Chargé de l'urbanisme, du PLU, des travaux et des grands projets.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977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DOUTRIAUX Nola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2ème Adjointe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n.doutriaux@coye.fr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Chargée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la petite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enfance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de la vie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scolaire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du Village des enfants.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473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MONTARNAL Christian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3ème Adjoint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c.montarnal@coye.fr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Chargé des finances.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873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PIGEON Isabelle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4ème Adjoint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i.pigeon@coye.fr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Chargée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Santé, Famille, Affaires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Sociales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Solidarité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entre les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générations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Logement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CCAS.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08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SARAGONI Laurent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5ème Adjoint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l.saragoni@coye.fr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Chargé de la vie associative, de la communication, de la bibliothèque, des animations, des relations avec les commerçants et les artisans.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473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LEMONNIER Valérie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6ème Adjoint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v.lemonnier@coye.fr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Chargée de la Transition écologique.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2023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PIERDON Rodolphe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7ème Adjoint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r.pierdon@coye.fr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Chargé de la voirie, des réseaux, de l’assainissement, de la propreté, des espaces verts, des services techniques et de la sécurité des biens et des personnes.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TAUZY Lydia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l.tauzy@coye.fr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589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DROBIEUX Vanessa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v.drobieux@coye.fr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Déléguée Commerce &amp; Artisanat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BARGUE Thibault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Conseiller municipal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t.bargue@coye.fr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MOULA Angéline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a.moula@coye.fr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5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DESCHAMPS David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Conseiller municipal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d.deschamps@coye.fr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5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LEMYZE Laëtitia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l.lemyze@coye.fr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5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DELMOTTE Fabien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Conseiller municipal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f.delmotte@coye.fr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5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ROBIDET Christine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c.robidet@coye.fr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7473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GRIMALDI Julien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Conseiller municipal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j.grimaldi@coye.fr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Conseiller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Délégué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Travaux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Bâtiments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66628059-687D-FBE8-17E5-659F10F515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507604"/>
              </p:ext>
            </p:extLst>
          </p:nvPr>
        </p:nvGraphicFramePr>
        <p:xfrm>
          <a:off x="175604" y="6939978"/>
          <a:ext cx="7192591" cy="36576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44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8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8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9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ROFFINI Emilie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e.roffini@coye.fr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MARCHE Julien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Conseiller municipal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j.marche@coye.fr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LACROIX Christiane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Conseillère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municipale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c.lacroix@coye.fr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LAFITTE Gérard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Conseiller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municipal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g.lafitte@coye.fr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TANGUY DELATOUR Elodie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e.delatour@coye.fr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ALCALDE Stéphane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Conseiller municipal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s.alcalde@coye.fr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LEBRET Claude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Conseiller municipal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c.lebret@coye.fr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STOKWIELDER Eleonora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e.stokwielder@coye.fr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BROUTIN Patrick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Conseiller municipal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p.broutin@coye.fr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DARONDEAU Estelle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Conseillère municipale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e.darondeau@coye.fr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Services Municipaux</a:t>
            </a: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55BCE84-A467-3128-B666-D63CE0107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761827"/>
              </p:ext>
            </p:extLst>
          </p:nvPr>
        </p:nvGraphicFramePr>
        <p:xfrm>
          <a:off x="350285" y="745236"/>
          <a:ext cx="6843229" cy="59740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Service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Contact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Email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DIRECTION ADMINISTRATIVE, FINANCIERE ET RH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TATEOSSIAN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03 44 58 45 45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mairie@coye.fr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Bureaux ouverts de 9h à 12h et de 14h30 à 17h30, le mardi, le mercredi et vendredi. Fermés le lundi, jeudi. Ouverture le 1er samedi du mois le matin. site web : www.coyelaforet.com</a:t>
                      </a:r>
                      <a:endParaRPr lang="fr-FR"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CENTRE COMMUNAL D'ACTION SOCIALE - CCAS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Mme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GABELICA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03 44 58 45 46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m.gabelica@coye.fr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Sauf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mercredi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après-midi.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BIBLIOTHEQUE MUNICIPALE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Mme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MAILLARD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03 64 22 04 53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bibliotheque@coye.fr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8  bis place de la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mairie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. Ouverte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mercredi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9h à 12h30 et de 14h à 18h;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mardi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16h à 18h et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vendredi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16h à 19h. Fermé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lundi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jeudi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DIRECTEUR DES SERVICES TECHNIQUES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NASSEZ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03 44 58 05 46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x.nassez@coye.fr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Sauf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CENTRE DE LOISIRS SANS HEBERGEMENT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Mme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GOUIN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03 44 58 67 08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a.gouin@coye.fr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Fonctionne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durant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les petites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vacances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scolaires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(à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l'exception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la 2ème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semaine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vacances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Noël)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ainsi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que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durant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mois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juillet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août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7h30 à 18h30.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PERISCOLAIRE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Mme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GOUIN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03 44 58 67 08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a.gouin@coye.fr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Fonctionne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lundi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mardi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jeudi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vendredi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7h à 9h et de 16h30 à 19h -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mercredi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7h à 19h.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RESTAURATION SCOLAIRE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Mme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GOUIN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03 44 58 67 08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a.gouin@coye.fr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CENTRE CULTUREL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GRALL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06 75 02 18 85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centreculturel@coye.fr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ASTREINTE ELUS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07 43 03 10 15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Urgence,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dehors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horaires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d'ouverture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la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mairie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Associations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 dirty="0">
                <a:solidFill>
                  <a:srgbClr val="5F5F5F"/>
                </a:solidFill>
                <a:latin typeface="Arial"/>
              </a:rPr>
              <a:t>1/4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983217"/>
              </p:ext>
            </p:extLst>
          </p:nvPr>
        </p:nvGraphicFramePr>
        <p:xfrm>
          <a:off x="429768" y="749808"/>
          <a:ext cx="6675120" cy="807415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Nom de l'association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Contact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 / Email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SPORTS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ASSOCIATION LAWAL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MASDUPUY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03 44 21 86 15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Organisation de compétitions équestres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ASSOCIATION PÉTANQUE REINE BLANCHE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LAURENT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06 42 33 02 83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parties conviviales et </a:t>
                      </a:r>
                      <a:r>
                        <a:rPr lang="fr-FR" sz="800" b="0" dirty="0" err="1">
                          <a:solidFill>
                            <a:srgbClr val="191919"/>
                          </a:solidFill>
                        </a:rPr>
                        <a:t>tounois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 / 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coye.petanquereineblanche@outlook.fr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ASSOCIATION SPORTIVE DE FOOTBALL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DE SAVIGNIES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06 82 50 84 83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Equipes à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partir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débutants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(6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);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as.coyelaforet@gmail.com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AVENIR  GYM RYTHMIQUE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HOUSSIAUX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07 61 99 60 09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gymnastique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rytmique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 /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avenir.gymrythmique@gmail.com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BADMINTON COYE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AUFRECHTER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06 74 63 75 97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cours tous niveaux -jeux libres-évenements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BASKET CLUB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GUEHI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06 21 79 28 22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Equipes : poussins, minimes, benjamins, seniors/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mail:jcegarra@club-internet.fr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BUDO CANTILIEN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 CAUET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06 87 85 28 39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Arts martiaux, kendo, </a:t>
                      </a:r>
                      <a:r>
                        <a:rPr lang="fr-FR" sz="800" b="0" dirty="0" err="1">
                          <a:solidFill>
                            <a:srgbClr val="191919"/>
                          </a:solidFill>
                        </a:rPr>
                        <a:t>laido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pour jeunes et adultes 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budo.cantilien@gmail.com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CERCLE HIPPIQUE DE LA THEVE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DARRAC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03 44 21 26 74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Initiation, entraînement équitation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CLUB ESCALADE CANTILIENNE ET MONTAGNE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BUISSON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Encourager la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connaissance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la pratique de la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montagne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mail : cecm.coye@gmail.com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GYM V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B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ARTHIER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Gym,  enfants,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ados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adultes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3ème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âge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/ 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gymv.coye@gmail.com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JUDO A.M.3.F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CHAUSSEE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06 51 19 27 67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Judo de 5 à 16 ans : initiation, perfectionnement, entraînement, baby judo/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judo.am3f@gmail.com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SHINTAIDO OISE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MARIE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03 44 58 67 63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 err="1">
                          <a:solidFill>
                            <a:srgbClr val="191919"/>
                          </a:solidFill>
                        </a:rPr>
                        <a:t>Shintaïdo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doux et dynamique. 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mail:alain.marie@wanadoo.fr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TENNIS CLUB DE COYE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GARES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06 84 14 78 72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Enfants, adultes, cours collectifs/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tennisclub.coyelaforet@orange.fr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TENNIS DU PETIT PONT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LUCARELLI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06 72 86 62 85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Tennis sur terre battue 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mail:tennis.du.petit.pont@gmail.com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ARTISTIQUE / CULTUREL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ART-RE-CREATION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LEMOINE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06 99 45 26 49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Apprentissage et développement de tout travail artisanal et manuel/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mail:artrecreation60@gmail.com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ASSOCIATION DES BEAUX ARTS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KARINE JEHLÉ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organisation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du salon des beaux  arts /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asso.beauxarts.coye@gmail.com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Associations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2/4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9447"/>
              </p:ext>
            </p:extLst>
          </p:nvPr>
        </p:nvGraphicFramePr>
        <p:xfrm>
          <a:off x="429768" y="749808"/>
          <a:ext cx="6675120" cy="79552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CHORUS UNITED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NGONO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06 88 15 55 54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chant  chorale /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steve.ikhthus@gmail.com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COMPAGNIE THEATRE DU FRAGMENT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BOCQUET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06 77 99 95 61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création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diffusion de spectacles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théâtre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/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cietheatredufragment@gmail.com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COUNTRY DANSE EN LIGNE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TENCE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06 77 71 40 55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Enseigner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pratiquer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la danse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ligne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;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martine.tence@gmail.com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ENSEMBLE VOCAL VESPERIS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EULLER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promotion de la musique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classique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par le chant choral  /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euler.e@laposte.fr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FESTIVAL THEATRAL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DOMINGOS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06 40 36 17 92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Organisation d'un festival théâtral de 15 jours en mai/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mail;contact@festivaltheatraldecoye.com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LA FABRIK - COTE COURS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HERBAU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06 62 89 03 99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Cours de photos, mail :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peggyherbau@yahoo.fr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LES TRES RICHES HEURES DE LA THEVE (TRHT)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GUIGNER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06 86 58 95 36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Ecole de musique, Solfège et instruments,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cours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collectifs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particuliers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musique et chorale/  </a:t>
                      </a:r>
                      <a:r>
                        <a:rPr sz="800" b="1" dirty="0" err="1">
                          <a:solidFill>
                            <a:srgbClr val="191919"/>
                          </a:solidFill>
                        </a:rPr>
                        <a:t>direction@trht.art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NoTE - Orgue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ANDERSON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06 31 61 51 29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Organisation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concerts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d'orgues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THEATRE DE LA LUCARNE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DOMENECH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03 44 58 67 36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Ecole de théâtre : enfants, adolescents et adultes. Réalisation de spectacles/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mail:isabelledomenech@aol.com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TOUS EN SCÈNE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CHEVILLARD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03 44 58 71 10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F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Favoriser, développer et promouvoir la pratique du spectacle vivant/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mail:assoc.tousenscene@laposte.fr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VA VIS ET DANSE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MASCALI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06 89 84 20 02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Eveil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à la danse , modern jazz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tous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niveaux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ateliers,stages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/ 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vavisdanse@gmail.com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ZIKMU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SZPIRGLAS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06 83 25 21 29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Cours de guitare  -tous niveaux  tous styles - sans solfège/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mail:zikmu-pierre@gmail.com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09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BIEN ETRE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COYE YOGA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NANSOT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06 98 41 22 80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cours de yoga/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mail:charlottenansot@gmail.com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HATHA YOGA COYE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CHEVALIER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06 44 23 88 56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pratique du yoga 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marchevalier1@aol.com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HORIZON YOGA COYE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GILBERT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07 86 86 80 06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cours de yoga / 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mail:horizonyoga.coye@gmail.com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KAFRINE COLOR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HOARAU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06 86 94 44 75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activités physique sportives et artistiques/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mail:kafrinecolor@gmail.com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PASAPAS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FONDACCI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06 14 28 21 85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Marche nordique/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isabelle.colleau@free.fr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Associations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3/4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15034"/>
              </p:ext>
            </p:extLst>
          </p:nvPr>
        </p:nvGraphicFramePr>
        <p:xfrm>
          <a:off x="429768" y="749808"/>
          <a:ext cx="6675120" cy="843991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PHP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 BEDOY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06 87 81 11 27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pratique du yoga 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mail:denis.bedoy@gmail.com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SHINTAIDO 60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Alain MARIÉ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pratique du </a:t>
                      </a:r>
                      <a:r>
                        <a:rPr lang="fr-FR" sz="800" b="0" dirty="0" err="1">
                          <a:solidFill>
                            <a:srgbClr val="191919"/>
                          </a:solidFill>
                        </a:rPr>
                        <a:t>shintaîdo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mail:alain.marie@wanadoo.fr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VIVRE AU PRESENT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ALAIN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07 81 57 97 44</a:t>
                      </a:r>
                      <a:endParaRPr sz="800" b="0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cours et stages de yoga 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mail:yogangelique@gmail.com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54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VIVRE ENSEMBLE-LIEN SOCIAL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AMAP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BOHLER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06 48 11 13 61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Association pour le maintien de l'agriculture paysanne/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mail;amap@coye-en-transition.fr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APAJH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 LEBRET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06 82 81 42 68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représentation et soutien </a:t>
                      </a:r>
                      <a:r>
                        <a:rPr lang="fr-FR" sz="800" b="0" dirty="0" err="1">
                          <a:solidFill>
                            <a:srgbClr val="191919"/>
                          </a:solidFill>
                        </a:rPr>
                        <a:t>auprés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des personnes handicapées 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mail:lebretclaude@hotmail.fr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ASSOCIATION DCM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THOMAS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07 77 70 77 33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Aider les personnes en difficulté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ASSOCIATION DES FAMILLES DE COYE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MARIAGE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0344587723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actions sociales , organisation de la brocante et des bourses aux vêtements  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associationdesfamillescoyelaforet@laposte.net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COYE ECOLES - parents d'élèves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ME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SAUNIER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Dialogue entre les écoles et les administrations/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coye.ecoles@gmail.com 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COYE EN TRANSITION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PRADEL VINCENT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association d'action locale pour la transition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écologique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/</a:t>
                      </a:r>
                      <a:r>
                        <a:rPr sz="800" b="1" dirty="0">
                          <a:solidFill>
                            <a:srgbClr val="191919"/>
                          </a:solidFill>
                        </a:rPr>
                        <a:t>mail : info@coye-en-transition.fr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DANSONS ENSEMBLE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JAUBERT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06 86 24 81 82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Pratique et développement de la danse de salon et de société/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mail:micheljaubert@neuf.fr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DE COYE JOUET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VERNIER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06 87 17 19 35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Bourses aux jouets et activités diverses/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mail:phvernier@gmail.com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DESMIN POUR L'AFRIQUE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DIALLO ABOU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06 05 59 26 04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Aider les plus démunis par collecte et redistribution en France et en Afrique/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desminafrique@yahoo.com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ENE AR VRO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CORMY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03 44 71 07 87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Promouvoir la culture Bretonne au travers de la musique et de la danse/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Ene-ar-vro@laposte.net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EVEIL A LA FOI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 JABINET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06 69 70 30 19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mail:florian.jabinet@gmail.com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JARDINS FAMILIAUX DE L'OISE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AVELINE GHISLAINE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06 81 73 37 14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Gestion collective des jardins familiaux/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mail;aveline.ghislaine@orange.fr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LA CRECHE PARENTALE CHOUETTE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CARASTO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88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51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41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00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Crèche parentale associative  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mail:creche.parentale.chouette@gmail.com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LA FERME DU QUARTIER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MR BEDOY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06 20 39 75 63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Aqua </a:t>
                      </a:r>
                      <a:r>
                        <a:rPr lang="fr-FR" sz="800" b="0" dirty="0" err="1">
                          <a:solidFill>
                            <a:srgbClr val="191919"/>
                          </a:solidFill>
                        </a:rPr>
                        <a:t>ponie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mail:gabriel.bedoy@lafermeduquartier.fr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Associations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4/4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567728"/>
              </p:ext>
            </p:extLst>
          </p:nvPr>
        </p:nvGraphicFramePr>
        <p:xfrm>
          <a:off x="429768" y="749808"/>
          <a:ext cx="6675120" cy="34747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96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LA SYLVE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LEBRET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06 82 81 42 68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Sorties en forêt, publications, expositions, défense de l'environnement et conférences/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mail:lasylveassociation@gmail.com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 COEUR ET LA PLUME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UZAN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03 44 21 86 05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Aide à l'éducation/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mail:veronique.uzan@gmail.com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 VESTIAIRE DE SOFIE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BAUBE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Vente et dépôt de vêtements/</a:t>
                      </a:r>
                      <a:r>
                        <a:rPr lang="fr-FR" sz="800" b="1" dirty="0">
                          <a:solidFill>
                            <a:srgbClr val="191919"/>
                          </a:solidFill>
                        </a:rPr>
                        <a:t>mail: www.vestiairedesofie-coyelaforet.fr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LES COMPAGNONS DE LA REINE BLANCHE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RICHARD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03 44 58 63 36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Rencontres amicales des ainés les mardis et jeudis après-midi, sorties/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mail:godard.jocelyne@yahoo.fr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MAUDY PIOT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 MANCERON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06 12 33 18 66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maison d'</a:t>
                      </a:r>
                      <a:r>
                        <a:rPr lang="fr-FR" sz="800" b="0" dirty="0" err="1">
                          <a:solidFill>
                            <a:srgbClr val="191919"/>
                          </a:solidFill>
                        </a:rPr>
                        <a:t>acceuil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pour femmes handicapées victimes de violences/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mail:manceron.olivier@orange.fr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SECOURS CATHOLIQUE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 STRAGIER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06 82 24 20 92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mail:christine.stragier@yahoo.com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UNC AFN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ROBIDET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03 44 58 96 61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Section des anciens combattants/</a:t>
                      </a:r>
                      <a:r>
                        <a:rPr lang="fr-FR" sz="800" b="1" dirty="0" err="1">
                          <a:solidFill>
                            <a:srgbClr val="191919"/>
                          </a:solidFill>
                        </a:rPr>
                        <a:t>mail:michelrobidet@orange.fr</a:t>
                      </a:r>
                      <a:endParaRPr sz="80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CATECHESE</a:t>
                      </a:r>
                      <a:endParaRPr sz="800" b="0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M. CHEVIN</a:t>
                      </a:r>
                      <a:endParaRPr sz="800" b="0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1" kern="1200" dirty="0" err="1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mail:gsevin@hotmail.com</a:t>
                      </a:r>
                      <a:endParaRPr sz="800" b="1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2785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Activités économiques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1/4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046732"/>
              </p:ext>
            </p:extLst>
          </p:nvPr>
        </p:nvGraphicFramePr>
        <p:xfrm>
          <a:off x="429768" y="749808"/>
          <a:ext cx="6675120" cy="936955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Nom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Informations</a:t>
                      </a: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complémentaires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COMMERCES -ALIMENTATION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BOULANGERIE POMPONETTE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Place de la mairie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03 44 57 56 93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Ouverte du mardi au samedi de 7h à 13h30 et de 15h à 19h30. Le dimanche de 7h à 13h. Fermeture le lundi.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SUPER MARCHE G20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44 bis, Grande Rue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03 44 60 61 96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ouvert 7/7 Lun-sam 8h30-21h; dimanche 9h-21h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PRIMEUR LA CORBEILLE DE COYE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40 Grande Rue, 60580 Coye-la-Forêt</a:t>
                      </a:r>
                      <a:endParaRPr sz="800" b="0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03 44 58 72 63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ouvert 7/7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MARCHÉ DE COYE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Place du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marché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mercredi et samedi matin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LA BOUCHERIE DE L'ETANG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36,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03 44 58 60 40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Ouvert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du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mardi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au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vendredi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8h30 à 13h et de 15h à 19h30,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8h30 à 19h et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dimanche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8h30 à 12h30.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FLEURISTE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LULTRAVIOLETTE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9 Place de la mairie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03 44 58 63 97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lultraviolette@yahoo.fr; www.lultraviolette.fr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DECORATION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BOUGIES INCANDESCENCE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57 Grande rue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06 23 38 46 91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Bougies artisanales, parfums d'intérieur, diffuseurs, décoration et bijoux; bougiesincandescence.com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ATELIER MADAME CHENE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34 Av. des Bruyères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06 61 39 90 08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atelier creation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céramiques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,stages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LES INSPIRES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Place de la Mairie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06 81 79 80 84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galerie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décoration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artisanat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DEPOT VENTE -HABILLEMENT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LE VESTIAIRE DE SOFIE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Chem.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Montgresin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07 49 43 33 51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ouvert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mardi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mercredi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jeudi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samedi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47370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MOMILY</a:t>
                      </a:r>
                      <a:endParaRPr sz="800" b="0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Coye-la-Forêt</a:t>
                      </a:r>
                      <a:endParaRPr sz="800" b="0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06 15 40 25 51</a:t>
                      </a:r>
                      <a:endParaRPr sz="800" b="0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 err="1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Momily</a:t>
                      </a: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 est une façon de créer plus consciemment, de valoriser l’existant et de faire durer autrement des matières de qualité que l’on pensait oubliées. </a:t>
                      </a:r>
                      <a:r>
                        <a:rPr lang="fr-FR" sz="800" b="0" u="none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momilycontact@gmail.com </a:t>
                      </a:r>
                      <a:endParaRPr sz="800" b="0" u="none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405506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OPTICIEN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LA GALERIE DU REGARD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75, Grande Rue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03 44 60 31 42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Opticien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Lunetier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,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spécialisé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Optikid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COIFFEUR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L'ATELIER M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32,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03 44 58 60 54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Salon hommes et femmes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AVANT APRÈS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6, Allée de la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Domesse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06 14 08 04 25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Salon ou à domicile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ISA COIFF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07 84 24 98 37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Coiffure à domicile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SALON D'ORLANE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23bis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03 64 22 28 61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Mar-jeu 9h-12h; 14h-19h;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ven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9h-19h;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9h-18h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Ô MILLE COUPES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35,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06 80 74 03 21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Aurore, coiffeuse à domicile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Activités économiques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2/4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201505"/>
              </p:ext>
            </p:extLst>
          </p:nvPr>
        </p:nvGraphicFramePr>
        <p:xfrm>
          <a:off x="429768" y="749808"/>
          <a:ext cx="6675120" cy="891235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RETOUCHERIE-PRESSING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CHEZ LOUIS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49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09 87 16 69 87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Retoucherie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pressing, repassage;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BARS - RESTAURANTS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CHEZ TI LOUIS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39, Grande Rue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03 44 21 43 55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Bar, restaurant;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tous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jours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7h-21h; restaurant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traditionnel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tous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les midis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sauf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dimanche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DA' MINO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3, Place de la Mairie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06 80 91 53 58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Restaurant Italien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L'ATTRAPE GOURMAND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48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03 44 58 61 71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L'épicerie des fines bouches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 REGENT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7 bis Pl. de la Mairie, 60580 Coye-la-Forêt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03 44 58 61 71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Ouvert du lundi au vendredi de 6h à 21h. Le samedi de 7h à 21h. Le dimanche de 8h à 15h.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L'ETANG D'ART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Route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Etangs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03 44 57 21 39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Bistrot, crêperie, salon de thé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LUSITALIA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43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09 75 81 00 64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Pizzas et plats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italiens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sur place, à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emporter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livraison à domicile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PIZZA KING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23 Ter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03 44 57 74 56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Pizzas à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emporter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livraison à domicile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STELLA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10, Avenue de la Gare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03 44 21 67 32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Pizzeria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LES VILAINS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06 98 41 22 80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Bar à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vins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460053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TABAC-PRESSE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LE REGENT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50,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03 44 58 61 71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Bar,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loto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brasserie,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presse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PHARMACIE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PHARMACIE DE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37, Grande Rue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03 44 58 60 91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Ouverte du lundi au vendredi de 9h à 12h30 et de 14h30 à 19h30. Le samedi de 9h à 12h30 et de 15h à 19h.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ARTISANS  TRAVAUX -PLOMBERIE - ELECTRICITE- PEINTURE-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EURL UNIQUE CONCEPT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12 rue Blanche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06 88 65 48 50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Tous corps d'état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FAUPOINT ERIC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5, Avenue des Tilles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06 81 49 09 77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Electricité - Tous corps d'état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ENT. DE MENUISERIE CHARPENTE JULIEN LAUVAND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3 place Blanche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03 44 60 05 32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Fabrication/pose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menuiseries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extérieures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/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intérieures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;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agencement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ameublement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cuisine, parquet, dressing, escalier, combles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ARTISAN COUVREUR MOUCHE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58 Bis Grande Rue,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06 32 54 07 96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dirty="0"/>
                        <a:t>Travaux de toitures, couvertures , charpentes , ravalements</a:t>
                      </a:r>
                    </a:p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Activités économiques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3/4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239390"/>
              </p:ext>
            </p:extLst>
          </p:nvPr>
        </p:nvGraphicFramePr>
        <p:xfrm>
          <a:off x="429768" y="749808"/>
          <a:ext cx="6675120" cy="848563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ANTONIOLI BRUNO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Chemin des Loups Bat I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06 59 70 43 39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Peinture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intérieur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/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extérieur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;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revêtement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sols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murs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; bruno.antonioli@outlook.fr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ENTRETIEN ESPACES VERTS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ENTREPRISE ARBRES ET VIE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13, Chemin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Ecureuils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06 07 45 10 13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Taille -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élagage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FLOWERS &amp; CO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58 Rue Blanche,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06 15 36 68 01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Entretien jardin, services à domicile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MARC LAMBRET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06 42 74 67 65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Entretien jardin, services à domicile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ENTRETIEN -REPARATION CYCLES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MECAVELO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4 All.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Rainettes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06 07 62 32 65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mecavelo60@orange.fr,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réparation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entretien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vélos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PHOTOGRAPHES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CHRISTOPHE FILLIEULE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22 rue du Clos des Vignes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06 70 61 71 81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Photographes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(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mariages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familles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,...); www.christophefillieule.fr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LA FABRIK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22 rue du Clos des Vignes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06 62 89 03 99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Photographes (mariages, familles,...); www.lesproductionsdelafabrik.com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BIEN-ÊTRE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CENTRE DE SANTE ET DE BIEN-ETRE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17 bis, Route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Lamorlaye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03 44 57 88 51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Psychologue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massage, hypno-coach,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sophrologue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shiatsu,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diététicienne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infirmier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ostéopathe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magnétiseur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gestalt-massage,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réflexologie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CÔTÉ ZEN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8, Route de Chaumontel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06 47 26 64 29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Massages bien-être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FLORENCE DOERR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17 Rue du Layon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l'Enclave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06 82 33 84 14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Sophro-Relaxologue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; gestion du stress et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émotions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;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VISION NATURE, 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LAETITIA LEMYZE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23 Av.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Bruyères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06 59 22 53 89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Naturopathe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, massages bien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être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PARENTHESE PILATES SANTE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route des étangs de la reine blanche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06 71 62 17 69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Pilates sport santé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HARMONY CONCEPT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12 Rue Blanche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06 80 94 91 26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Spa à domicile :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gommage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enveloppements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massages du monde,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soins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du visage,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épilations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CHARLOTTE BAELE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8 route des étangs de la reine blanche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06 15 60 25 21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Naturopathe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,massages,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soins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énergétiques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INSTITUT DE BEAUTE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INSTITUT SOLEIL ET BIEN-ETRE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17 bis Grande Rue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03 44 57 40 55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Soins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beauté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Activités économiques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4/4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351721"/>
              </p:ext>
            </p:extLst>
          </p:nvPr>
        </p:nvGraphicFramePr>
        <p:xfrm>
          <a:off x="429768" y="749808"/>
          <a:ext cx="6675120" cy="638251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3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HERGEMENTS -CHAMBRES D'HÔTES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GITE DES BRUYERES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23 Av. des Bruyères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06 79 65 77 97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EQUITATION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CERCLE HIPPIQUE DE LA THEVE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Chemin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Peupliers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03 44 58 62 23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Ecole d'équitation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HARAS DES PEUPLIERS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Ferme du Château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03 44 58 62 44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Pension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chevaux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459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AGENCES IMMOBILIERES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HOME SQUARE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17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03 44 54 27 23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LFB IMMOBILIER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35 rue de l'Orée du Bois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06 28 82 82 02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contact : Emilie ROFFINI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IAD France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06 85 46 29 84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contact : Rodolf Lasnier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AGENCE DU LYS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59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03 44 58 45 70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VETERINAIRES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CLINIQUE VETERINAIRE MINAUD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31, Avenue des Bruyères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03 44 69 06 24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Lundi, mardi, jeudi et vendredi de 9h à 12h et de 14h à 19h. Le mercredi et le samedi de 10h à 12h et de 14h à 17h.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EQUI VET SERVICES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Chemin des Vaches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03 44 58 62 29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Grandiere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Erik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vétérinaire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équin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tél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. 06.89.89.32.61.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AGENCES COMMUNICATIONS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FB CONSULTING P-C-P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32 Rue d'Hérivaux, 60580 Coye-la-Forêt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06 59 40 48 06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fbconsulting.pcp@gmail.com; stratégie de communication, community management, visuels/production vidéo, régies publicitaires, événementiel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LA BELLE SEMEUSE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1, Rue des Sangliers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03 68 54 12 02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Agence de communication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Services extérieurs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047649"/>
              </p:ext>
            </p:extLst>
          </p:nvPr>
        </p:nvGraphicFramePr>
        <p:xfrm>
          <a:off x="429768" y="749808"/>
          <a:ext cx="6675120" cy="491947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Service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Contact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Email / 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BUREAU POSTAL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Supermarché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G20 44-46 grande rue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Ouvert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du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lundi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au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8h30 à 21h et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dimanche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9h à 21h.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CENTRE DES IMPOTS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Square Hélène Boucher 60100 CREIL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0344644300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COLLECTE DES DECHETS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CCAC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17 bis rue Guilleminot 60500 Chantilly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0344624660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www.ccac.fr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FOURRIERE AUTOMOBILE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27, Rue de Mortefontaine 60520 THIERS-SUR-THEVE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0344546038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Garage du golfe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INSPECTION DU TRAVAIL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122, Avenue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l'Europe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60180 NOGENT SUR OISE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0344552864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PISCINE AQUALIS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1, Allée de la Piscine 60270 GOUVIEUX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0344584900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POMPES FUNEBRES BOURSON PAUCHET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33 rue de Chantilly 60270 GOUVIEUX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0344571833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POMPES FUNEBRES GENERALES PFG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17, Avenue de Condé 60500 CHANTILLY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0344570293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POMPES FUNEBRES SANTILLY LAMORLAYE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28 rue de la Seigneurie 60260 LAMORLAYE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03 44 99 08 79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RECETTE PERCEPTION DE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20 à 24 Chaussée Brunehaut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0344538686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SOUS PREFECTURE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3, Place Gérard de Nerval 60304 SENLIS CEDEX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0344638888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Bureaux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9h-12h et 14h-16h;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fermés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samedi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Services sociaux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1/2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224916"/>
              </p:ext>
            </p:extLst>
          </p:nvPr>
        </p:nvGraphicFramePr>
        <p:xfrm>
          <a:off x="429768" y="749808"/>
          <a:ext cx="6675120" cy="903427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Service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ALLOCATION FAMILIALE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CAF DE L'OISE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2, Rue Charles Auguste Duguet 60100 CREIL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0820256020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ASSISTANTE SOCIALE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ASSISTANTE SOCIALE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0344107890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Prendre RDV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EMPLOI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FRANCE TRAVAIL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540 avenue de Tremblay 60100 CREIL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0972723949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Administration du travail et de l'emploi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JUSTICE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CONCILIATEUR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CHANTILLY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0344624200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Mercredi après-midi 15h-17h à la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mairie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Chantilly sur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rendez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-vous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CONCILIATEUR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TGI de Senlis, 26 Allée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soupirs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60309 SENLIS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0344539100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TGI SENLIS - AIDE JURIDICTIONNELLE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26, Allée des Soupirs 60309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0344539190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TGI SENLIS - TRIBUNAL POUR ENFANTS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26, Allée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Soupirs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60309 SENLIS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0344539140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TRIBUNAL DE GRANDE INSTANCE (TGI SENLIS)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26, Allée des Soupirs 60309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0344539191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LOGEMENTS SOCIAUX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OISE HABITAT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4, Rue du Général Leclerc 60100 CREIL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0344249494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SA HLM DE BEAUVAIS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28, Rue Gambetta 60006 BEAUVAIS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0344483708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PETITE ENFANCE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ASSISTANTES MATERNELLES - LA MAISON DU RPE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Place Numbrecht 60270 GOUVIEUX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0344609338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Madame Salina OUSSALEM, animatrice du relais (sur rendez-vous)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CENTRE DE LOISIRS SANS HEBERGEMENT DE COYE - CLSH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7, Impasse aux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Cerfs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0344586708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Service municipal pour l'accueil des jeunes durant les vacances scolaires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CRECHE FAMILIALE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Centre Social Rural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Lamorlaye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60260 LAMORLAYE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0344216163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Sur rendez-vous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HALTE GARDERIE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Centre Social de Lamorlaye, 87 avenue de la Libération 60260 LAMORLAYE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0344216162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Enfants 3 mois à 6 ans; lun, mar, jeu, ven 9h-16h45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PERISCOLAIRE DE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7, Impasse aux Cerfs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0344586708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Accueil des enfants pendant les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périodes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scolaires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RESTAURANT SCOLAIRE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7, Impasse aux Cerfs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0344586708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Service municipal de restauration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scolaire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RETRAITE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CARSAT NORD PICARDIE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0821105959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Contact M. NAOUA Ali; 06.74.69.40.87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Services sociaux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2/2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007884"/>
              </p:ext>
            </p:extLst>
          </p:nvPr>
        </p:nvGraphicFramePr>
        <p:xfrm>
          <a:off x="429768" y="749808"/>
          <a:ext cx="6675120" cy="263347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Service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SECURITE SOCIALE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CPAM DE L'OISE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1, rue de Savoie BP 30326 60013 BEAUVAIS CEDEX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0820900900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Permanence mercredi 9h-11h30, 6 Rue de Gouvieux à CHANTILLY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SERVICES A LA PERSONNE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A.C.S.S.O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106 Rue Faidherbe, 60180 Nogent-sur-Oise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0344646293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Service de portage de repas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CENTRE SOCIAL RURAL DE LAMORLAYE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87, Boulevard de la Libération 60260 LAMORLAYE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0344216161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Aides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ménagères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assistantes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vie,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créneau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emploi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RESIDENCE LA SABLIERE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61, Rue Blanche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0344587439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Résidence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pour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personnes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âgées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Santé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1/2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071006"/>
              </p:ext>
            </p:extLst>
          </p:nvPr>
        </p:nvGraphicFramePr>
        <p:xfrm>
          <a:off x="429768" y="749808"/>
          <a:ext cx="6675120" cy="898855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Nom / Service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AMBULANCES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AMBULANCES CANTILIENNES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Rue Benoît Frachon 60740 SAINT MAXIMIN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0344660275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AMBULANCES DHINAUT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12, Avenue Félix Louat 60300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0344609824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AMBULANCES DHINAUT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Rue Benoît Frachon 60740 SAINT MAXIMIN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0344560929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AMBULANCES DHINAUT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Rue Albert Einstein 60740 SAINT MAXIMIN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0344609824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CHANTILLY AMBULANCES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4, Rue de la Machine 60500 CHANTILLY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0344575877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CREIL AMBULANCES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18, Rue Gérard de Nerval 60100 CREIL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0344261318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MONTATAIRE AMBULANCES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57 Bis, Rue de la République 60160 MONTATAIRE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0344242324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SOS 60 SENLIS AMBULANCES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8, Avenue Maréchal Foch 60300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0344600040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DENTISTE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DOCTEUR CIRCIUMARESCU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35, Grande rue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0344581564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DIETETICIENNE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Lucile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BEAUFRETON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 impasse aux abeilles,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09 67 47 05 81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Diététicienne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RDV sur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doctolib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EQUIPEMENT MEDICAL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SOUTIEN EQUIPEMENT SANTE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1, rue de la Charmée 60580 COYE-LA-FORET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0344605432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Location &amp; vente de matériel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médical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HOPITAUX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HOPITAL DE CREIL-LAËNNEC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Boulevard Larnnec 60100 CREIL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0344616000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HOPITAL DE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28 avenue Paul Rouge 60300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0344217000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HÔPITAL DE CHANTILLY LES JOCKEYS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12 avenue du Général Leclerc 60270 GOUVIEUX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0344626666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Privé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SMUR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0344530018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Joignable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par le 15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INFIRMIERS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M. BURNEL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Maison Médical 5 impasse aux Cerfs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0344702252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MME RADUN HANNEBERT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Maison Médical 5 impasse aux Cerfs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0344702252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Permanences lundi-vendredi 11h-11h30; tel 0624227899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HOUSSIN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Maison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Médical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5 impasse aux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Cerfs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0624227899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Permanences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lundi-vendredi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11h-11h30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Santé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72200" y="265176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F5F5F"/>
                </a:solidFill>
                <a:latin typeface="Arial"/>
              </a:rPr>
              <a:t>2/2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279695"/>
              </p:ext>
            </p:extLst>
          </p:nvPr>
        </p:nvGraphicFramePr>
        <p:xfrm>
          <a:off x="429768" y="749808"/>
          <a:ext cx="6675120" cy="801014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Nom / Service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KINESITHERAPEUTE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CABINET KINE'CO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Impasse aux Abeilles,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0988046463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MEDECINS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DOCTEUR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 Sophie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lang="fr-FR" sz="800" b="0" dirty="0">
                          <a:solidFill>
                            <a:srgbClr val="191919"/>
                          </a:solidFill>
                        </a:rPr>
                        <a:t>BEAUFRETON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Maison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Médicale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5 impasse aux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cerfs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b="0" kern="1200" dirty="0">
                          <a:solidFill>
                            <a:srgbClr val="191919"/>
                          </a:solidFill>
                          <a:latin typeface="+mn-lt"/>
                          <a:ea typeface="+mn-ea"/>
                          <a:cs typeface="+mn-cs"/>
                        </a:rPr>
                        <a:t>0954942834</a:t>
                      </a:r>
                      <a:endParaRPr sz="800" b="0" kern="1200" dirty="0">
                        <a:solidFill>
                          <a:srgbClr val="19191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ORTHOPHONISTES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MME. LESEIGNEUR GAELLE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Maison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Médical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5 impasse aux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Cerfs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0631062114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VALERIO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17 Ter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Rte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Lamorlaye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0344585428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OSTEOPATHES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TOUILLON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41 Grande Rue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0660887783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TACHEBOUBET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35 rue du Clos des Vignes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0643455313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PHARMACIE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PHARMACIE DE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37, Grande Rue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0344586091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Ouverte du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lundi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au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vendredi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9h à 12h30 et de 14h30 à 19h30.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samedi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9h à 12h30 et de 15h à 19h. Fermeture le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dimanche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.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PODOLOGUE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MADAME THOMA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2 impasse aux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abeilles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0782455030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Pédicure-Podologue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soins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et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semelles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orthopédiques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PSYCHANALYSTE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M. MARET RICHARD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8 route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Etangs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la Reine Blanche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0781413404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Psychologue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clinicienne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psychanalyste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PSYCHOLOGUE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BEZIER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Maison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Médical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5 impasse aux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Cerfs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0680474592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SOPHROLOGUE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MME COLAGIACOMO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8 route des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Etangs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 la Reine Blanche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0642284825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Dépression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phobie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addiction coaching,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accompagnement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grossesse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troubles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sommeil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anxiété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Enseignement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018158"/>
              </p:ext>
            </p:extLst>
          </p:nvPr>
        </p:nvGraphicFramePr>
        <p:xfrm>
          <a:off x="429768" y="749808"/>
          <a:ext cx="6675120" cy="341071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Établissement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MATERNELLE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ECOLE DES BRUYERES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Chemin des Loups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0364220325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Inscription en mairie selon adresse des parents (carte scolaire)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ELEMENTAIRE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ECOLE DES BRUYERES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Chemin des Loups 60580 COYE LA FORET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0344586291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Inscription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mairie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selon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adresse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des parents (carte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scolaire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)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ECOLE DU CENTRE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Place de la Mairie 60580 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0344586585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Inscription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en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mairie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selon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adresse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des parents (carte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scolaire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)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SECONDAIRE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COLLEGE FRANCOISE DOLTO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69, Rue des Marais 60260 LAMORLAYE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0344212003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LYCEE JEAN ROSTAND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Place Georges Pasquier 60635 CHANTILLY Cedex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0344624700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Transports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137984"/>
              </p:ext>
            </p:extLst>
          </p:nvPr>
        </p:nvGraphicFramePr>
        <p:xfrm>
          <a:off x="429768" y="749808"/>
          <a:ext cx="6675120" cy="409651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Service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AUTOCARS GARE SNCF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KEOLIS OISE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21, Avenue Félix Louat 60300 SENLIS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0344539360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Orry-la-Ville Gare à Chantilly Gare; Ligne 14; www.oise-mobilite.fr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SNCF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Gare d'Orry la Ville - Coye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Place de la Gare 60560 ORRY LA VILLE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0836353535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Parking intercommunal de 900 places; trains directs pour Paris; RER D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TAXI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INT TRANSFERT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0658928056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Déplacements sur mesure en berline et van; moussa@int-transfert.com; www.int-transfert.com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TAXI FLEURY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COYE LA FORET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0607649964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Toutes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distances,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gares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aéroports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7j/7,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colis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,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plis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urgents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;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paiement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 CB;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tél</a:t>
                      </a: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. 0607462354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 gridSpan="4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19" b="1" dirty="0">
                          <a:solidFill>
                            <a:srgbClr val="191919"/>
                          </a:solidFill>
                        </a:rPr>
                        <a:t>PARKING</a:t>
                      </a:r>
                      <a:endParaRPr sz="819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SIGPOV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Parking de la </a:t>
                      </a:r>
                      <a:r>
                        <a:rPr sz="800" b="0" dirty="0" err="1">
                          <a:solidFill>
                            <a:srgbClr val="191919"/>
                          </a:solidFill>
                        </a:rPr>
                        <a:t>gare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0344588832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6720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1919"/>
                </a:solidFill>
                <a:latin typeface="Arial"/>
              </a:rPr>
              <a:t>Cultes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30903"/>
              </p:ext>
            </p:extLst>
          </p:nvPr>
        </p:nvGraphicFramePr>
        <p:xfrm>
          <a:off x="429768" y="749808"/>
          <a:ext cx="6675120" cy="208483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 err="1">
                          <a:solidFill>
                            <a:srgbClr val="191919"/>
                          </a:solidFill>
                        </a:rPr>
                        <a:t>Culte</a:t>
                      </a: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 / Service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Contact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Adresse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>
                          <a:solidFill>
                            <a:srgbClr val="191919"/>
                          </a:solidFill>
                        </a:rPr>
                        <a:t>Téléphone</a:t>
                      </a:r>
                      <a:endParaRPr sz="840" b="1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40" b="1" dirty="0">
                          <a:solidFill>
                            <a:srgbClr val="191919"/>
                          </a:solidFill>
                        </a:rPr>
                        <a:t>Observations</a:t>
                      </a:r>
                      <a:endParaRPr sz="840" b="1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MOSQUEE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Abou-bakr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10 Rue Paul Valéry 60100 CREIL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PAROISSE DE COYE, GOUVIEUX ET LAMORLAYE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10, Place de la Mairie - COYE LA FORET / 2, Rue des Repas 60270 GOUVIEUX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0344570764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Permanence samedi matin 9h15-11h30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SAINT PETER'S CHURCH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7, Avenue du Bouteiller 60500 CHANTILLY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 dirty="0">
                          <a:solidFill>
                            <a:srgbClr val="191919"/>
                          </a:solidFill>
                        </a:rPr>
                        <a:t>0344585322</a:t>
                      </a:r>
                      <a:endParaRPr sz="800" b="0" dirty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Eglise Protestante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SYNAGOGUE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1, Place de la Synagogue 60100 CREIL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800" b="0">
                          <a:solidFill>
                            <a:srgbClr val="191919"/>
                          </a:solidFill>
                        </a:rPr>
                        <a:t>0344254841</a:t>
                      </a:r>
                      <a:endParaRPr sz="800" b="0">
                        <a:solidFill>
                          <a:srgbClr val="191919"/>
                        </a:solidFill>
                        <a:latin typeface="Arial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4921</Words>
  <Application>Microsoft Office PowerPoint</Application>
  <PresentationFormat>Personnalisé</PresentationFormat>
  <Paragraphs>1048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Emma DELACOTTE</dc:creator>
  <cp:keywords/>
  <dc:description>generated using python-pptx</dc:description>
  <cp:lastModifiedBy>Laurent SARAGONI</cp:lastModifiedBy>
  <cp:revision>22</cp:revision>
  <cp:lastPrinted>2026-09-01T14:41:25Z</cp:lastPrinted>
  <dcterms:created xsi:type="dcterms:W3CDTF">2013-01-27T09:14:16Z</dcterms:created>
  <dcterms:modified xsi:type="dcterms:W3CDTF">2026-10-15T08:49:11Z</dcterms:modified>
  <cp:category/>
</cp:coreProperties>
</file>